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77" r:id="rId4"/>
    <p:sldId id="271" r:id="rId5"/>
    <p:sldId id="293" r:id="rId6"/>
    <p:sldId id="270" r:id="rId7"/>
    <p:sldId id="275" r:id="rId8"/>
    <p:sldId id="266" r:id="rId9"/>
    <p:sldId id="272" r:id="rId10"/>
    <p:sldId id="259" r:id="rId11"/>
    <p:sldId id="260" r:id="rId12"/>
    <p:sldId id="261" r:id="rId13"/>
    <p:sldId id="267" r:id="rId14"/>
    <p:sldId id="279" r:id="rId15"/>
    <p:sldId id="280" r:id="rId16"/>
    <p:sldId id="281" r:id="rId17"/>
    <p:sldId id="262" r:id="rId18"/>
    <p:sldId id="274" r:id="rId19"/>
    <p:sldId id="263" r:id="rId20"/>
    <p:sldId id="276" r:id="rId21"/>
    <p:sldId id="273" r:id="rId22"/>
    <p:sldId id="278" r:id="rId23"/>
    <p:sldId id="285" r:id="rId24"/>
    <p:sldId id="282" r:id="rId25"/>
    <p:sldId id="286" r:id="rId26"/>
    <p:sldId id="283" r:id="rId27"/>
    <p:sldId id="288" r:id="rId28"/>
    <p:sldId id="284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4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803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8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9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46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1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8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4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60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4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3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9708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48">
        <p:circle/>
      </p:transition>
    </mc:Choice>
    <mc:Fallback xmlns="">
      <p:transition spd="slow" advTm="10848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ед\Desktop\Символика Года РЯиН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-57030"/>
            <a:ext cx="4729138" cy="689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48">
        <p:circle/>
      </p:transition>
    </mc:Choice>
    <mc:Fallback xmlns="">
      <p:transition spd="slow" advTm="10848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728" y="-730800"/>
            <a:ext cx="13716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89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01">
        <p:circle/>
      </p:transition>
    </mc:Choice>
    <mc:Fallback xmlns="">
      <p:transition spd="slow" advTm="11101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4292919" cy="606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36" y="116632"/>
            <a:ext cx="4292920" cy="606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7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324">
        <p:circle/>
      </p:transition>
    </mc:Choice>
    <mc:Fallback xmlns="">
      <p:transition spd="slow" advTm="11324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6673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13">
        <p:circle/>
      </p:transition>
    </mc:Choice>
    <mc:Fallback xmlns="">
      <p:transition spd="slow" advTm="11613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ед\Desktop\Новая папка\Народы Р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11914"/>
            <a:ext cx="6052196" cy="68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30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72">
        <p:circle/>
      </p:transition>
    </mc:Choice>
    <mc:Fallback xmlns="">
      <p:transition spd="slow" advTm="11072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ед\Desktop\День род языка\201702211008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4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26">
        <p:circle/>
      </p:transition>
    </mc:Choice>
    <mc:Fallback xmlns="">
      <p:transition spd="slow" advTm="11126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5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58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79">
        <p:circle/>
      </p:transition>
    </mc:Choice>
    <mc:Fallback xmlns="">
      <p:transition spd="slow" advTm="10679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ед\Desktop\День род языка\556274_2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52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02">
        <p:circle/>
      </p:transition>
    </mc:Choice>
    <mc:Fallback xmlns="">
      <p:transition spd="slow" advTm="11002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4672" cy="693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47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74">
        <p:circle/>
      </p:transition>
    </mc:Choice>
    <mc:Fallback xmlns="">
      <p:transition spd="slow" advTm="11674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2" y="0"/>
            <a:ext cx="9214232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14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25">
        <p:circle/>
      </p:transition>
    </mc:Choice>
    <mc:Fallback xmlns="">
      <p:transition spd="slow" advTm="10825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45" y="0"/>
            <a:ext cx="9638512" cy="706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76">
        <p:circle/>
      </p:transition>
    </mc:Choice>
    <mc:Fallback xmlns="">
      <p:transition spd="slow" advTm="10876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3360"/>
            <a:ext cx="6463824" cy="64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8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03">
        <p:circle/>
      </p:transition>
    </mc:Choice>
    <mc:Fallback xmlns="">
      <p:transition spd="slow" advTm="10803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01.ru/files/users/images/11/63/116336396f47eea7bbb536ea570017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83525" cy="56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8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206">
        <p:circle/>
      </p:transition>
    </mc:Choice>
    <mc:Fallback xmlns="">
      <p:transition spd="slow" advTm="11206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c.pics.livejournal.com/acer120/36510962/414544/414544_orig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64" y="0"/>
            <a:ext cx="928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9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40">
        <p:circle/>
      </p:transition>
    </mc:Choice>
    <mc:Fallback xmlns="">
      <p:transition spd="slow" advTm="1064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s.myshared.ru/4/52396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75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374">
        <p:circle/>
      </p:transition>
    </mc:Choice>
    <mc:Fallback xmlns="">
      <p:transition spd="slow" advTm="10374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892" y="1"/>
            <a:ext cx="9671476" cy="689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09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03">
        <p:circle/>
      </p:transition>
    </mc:Choice>
    <mc:Fallback xmlns="">
      <p:transition spd="slow" advTm="11003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мед\Desktop\День род языка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53">
        <p:circle/>
      </p:transition>
    </mc:Choice>
    <mc:Fallback xmlns="">
      <p:transition spd="slow" advTm="11053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663" y="1"/>
            <a:ext cx="9744382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0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74">
        <p:circle/>
      </p:transition>
    </mc:Choice>
    <mc:Fallback xmlns="">
      <p:transition spd="slow" advTm="10774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мед\Desktop\День род языка\uYNifthNZ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41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999">
        <p:circle/>
      </p:transition>
    </mc:Choice>
    <mc:Fallback xmlns="">
      <p:transition spd="slow" advTm="10999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мед\Desktop\День род языка\hello_html_mbcd5b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"/>
            <a:ext cx="9144000" cy="685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7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">
        <p:circle/>
      </p:transition>
    </mc:Choice>
    <mc:Fallback xmlns="">
      <p:transition spd="slow" advTm="8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s://ds04.infourok.ru/uploads/ex/0ac0/000cef87-8a251e46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08" y="-1"/>
            <a:ext cx="917220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30">
        <p:circle/>
      </p:transition>
    </mc:Choice>
    <mc:Fallback xmlns="">
      <p:transition spd="slow" advTm="1113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s.myshared.ru/17/1101295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634"/>
            <a:ext cx="9144000" cy="69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47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63">
        <p:circle/>
      </p:transition>
    </mc:Choice>
    <mc:Fallback xmlns="">
      <p:transition spd="slow" advTm="11063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.pinimg.com/736x/87/a7/3b/87a73b14a1b9f556a78de9b692bd3d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35" y="0"/>
            <a:ext cx="9238035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7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31">
        <p:circle/>
      </p:transition>
    </mc:Choice>
    <mc:Fallback xmlns="">
      <p:transition spd="slow" advTm="10731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5.infourok.ru/uploads/ex/020e/0001afbd-4cdb485b/img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98"/>
            <a:ext cx="9144000" cy="704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982">
        <p:circle/>
      </p:transition>
    </mc:Choice>
    <mc:Fallback xmlns="">
      <p:transition spd="slow" advTm="10982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loud.prezentacii.org/19/05/149090/images/screen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457056"/>
            <a:ext cx="9433048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4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15">
        <p:circle/>
      </p:transition>
    </mc:Choice>
    <mc:Fallback xmlns="">
      <p:transition spd="slow" advTm="11615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3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6"/>
            <a:ext cx="9143999" cy="685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2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550">
        <p:circle/>
      </p:transition>
    </mc:Choice>
    <mc:Fallback xmlns="">
      <p:transition spd="slow" advTm="1055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1.infourok.ru/uploads/ex/0066/00000065-1bc78fa2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39653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60">
        <p:circle/>
      </p:transition>
    </mc:Choice>
    <mc:Fallback xmlns="">
      <p:transition spd="slow" advTm="10660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900igr.net/up/datas/134065/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16" y="1257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43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66">
        <p:circle/>
      </p:transition>
    </mc:Choice>
    <mc:Fallback xmlns="">
      <p:transition spd="slow" advTm="11166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27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246">
        <p:circle/>
      </p:transition>
    </mc:Choice>
    <mc:Fallback xmlns="">
      <p:transition spd="slow" advTm="11246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728" y="-730800"/>
            <a:ext cx="13716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1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66">
        <p:circle/>
      </p:transition>
    </mc:Choice>
    <mc:Fallback xmlns="">
      <p:transition spd="slow" advTm="10666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4952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36">
        <p:circle/>
      </p:transition>
    </mc:Choice>
    <mc:Fallback xmlns="">
      <p:transition spd="slow" advTm="11036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72</Words>
  <Application>Microsoft Office PowerPoint</Application>
  <PresentationFormat>Экран (4:3)</PresentationFormat>
  <Paragraphs>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37</cp:revision>
  <dcterms:created xsi:type="dcterms:W3CDTF">2021-01-20T05:52:24Z</dcterms:created>
  <dcterms:modified xsi:type="dcterms:W3CDTF">2021-01-20T12:34:36Z</dcterms:modified>
</cp:coreProperties>
</file>